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9B64-8171-42EF-8D6F-2D8BC4315E35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CCD0-5B4A-4E45-B788-D8C7B938B7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9B64-8171-42EF-8D6F-2D8BC4315E35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CCD0-5B4A-4E45-B788-D8C7B938B7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9B64-8171-42EF-8D6F-2D8BC4315E35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CCD0-5B4A-4E45-B788-D8C7B938B7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9B64-8171-42EF-8D6F-2D8BC4315E35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CCD0-5B4A-4E45-B788-D8C7B938B7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9B64-8171-42EF-8D6F-2D8BC4315E35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CCD0-5B4A-4E45-B788-D8C7B938B7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9B64-8171-42EF-8D6F-2D8BC4315E35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CCD0-5B4A-4E45-B788-D8C7B938B7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9B64-8171-42EF-8D6F-2D8BC4315E35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CCD0-5B4A-4E45-B788-D8C7B938B7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9B64-8171-42EF-8D6F-2D8BC4315E35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CCD0-5B4A-4E45-B788-D8C7B938B7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9B64-8171-42EF-8D6F-2D8BC4315E35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CCD0-5B4A-4E45-B788-D8C7B938B7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9B64-8171-42EF-8D6F-2D8BC4315E35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CCD0-5B4A-4E45-B788-D8C7B938B7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9B64-8171-42EF-8D6F-2D8BC4315E35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CCD0-5B4A-4E45-B788-D8C7B938B7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19B64-8171-42EF-8D6F-2D8BC4315E35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1CCD0-5B4A-4E45-B788-D8C7B938B7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PROJEKTOVANJE TEHNOLOGIJE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5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50770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CS" dirty="0" smtClean="0"/>
              <a:t>Zavareni nosači spojeni tačkastim zavarivanjem: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Različite kombinacije toplo i hladno valjanih profila:</a:t>
            </a:r>
            <a:endParaRPr lang="sr-Latn-C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416735" y="2831587"/>
            <a:ext cx="6293207" cy="368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CS" dirty="0" smtClean="0"/>
              <a:t>Zavarivanje nosača sa izrezima: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sr-Latn-CS" sz="2400" dirty="0" smtClean="0"/>
              <a:t>Tzv. HOP nosači: cik-cak rezanje rebra i zavarivanje u smaknutom rasporedu.</a:t>
            </a:r>
          </a:p>
          <a:p>
            <a:r>
              <a:rPr lang="sr-Latn-CS" sz="2400" dirty="0" smtClean="0"/>
              <a:t>Pružaju uštede u materijalu i do 50 % (b).</a:t>
            </a:r>
          </a:p>
          <a:p>
            <a:r>
              <a:rPr lang="sr-Latn-CS" sz="2400" dirty="0" smtClean="0"/>
              <a:t>Daju povećan moment inercije u x-x osi (c).</a:t>
            </a:r>
            <a:endParaRPr lang="sr-Latn-C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867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x</a:t>
            </a:r>
            <a:endParaRPr lang="sr-Latn-C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5867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x</a:t>
            </a:r>
            <a:endParaRPr lang="sr-Latn-CS" dirty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2971800"/>
            <a:ext cx="6230339" cy="3841231"/>
            <a:chOff x="838200" y="2971800"/>
            <a:chExt cx="6230339" cy="384123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80000">
              <a:off x="2340556" y="3087098"/>
              <a:ext cx="4727983" cy="3725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838200" y="2971800"/>
              <a:ext cx="411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CS" dirty="0" smtClean="0"/>
              <a:t>Preporučena rešenja kod zavarenih nosača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sr-Latn-CS" dirty="0" smtClean="0"/>
              <a:t>Kod zavarenih nosača koji trpe dinamičko opterećenje potrebno je voditi računa o koncentraciji napona: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dirty="0" smtClean="0"/>
              <a:t>Sučeoni spojevi moraju biti izvedeni bez podložnih traka,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dirty="0" smtClean="0"/>
              <a:t>Prelazi treba da budu što blaži.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a) Smanjivanje debljine i širine pojasa: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914400" y="1676399"/>
            <a:ext cx="7391400" cy="45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b) Prekid ojačanja pojasa: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838200" y="1676400"/>
            <a:ext cx="7620000" cy="479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272011" y="2239667"/>
            <a:ext cx="8689918" cy="347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33400"/>
            <a:ext cx="8229600" cy="559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CS" sz="3200" dirty="0" smtClean="0"/>
              <a:t>c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Izvođenje</a:t>
            </a:r>
            <a:r>
              <a:rPr kumimoji="0" lang="sr-Latn-C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poprečnih rebara-zbog povećanja krutosti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sr-Latn-C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066800" y="304800"/>
            <a:ext cx="7239000" cy="630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d) Dinamička čvrstoća zavarenih nosača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599"/>
            <a:ext cx="7620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000">
            <a:off x="951572" y="1120734"/>
            <a:ext cx="8013874" cy="492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zavarenih nosača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 smtClean="0"/>
          </a:p>
          <a:p>
            <a:r>
              <a:rPr lang="sr-Latn-CS" dirty="0" smtClean="0"/>
              <a:t>Nosači su elementi konstrukcija opterećeni na savijanje.</a:t>
            </a:r>
          </a:p>
          <a:p>
            <a:r>
              <a:rPr lang="sr-Latn-CS" dirty="0" smtClean="0"/>
              <a:t>Koriste se pri izradi: vagona, dizalica, mostova, krovn</a:t>
            </a:r>
            <a:r>
              <a:rPr lang="en-US" dirty="0" err="1" smtClean="0"/>
              <a:t>ih</a:t>
            </a:r>
            <a:r>
              <a:rPr lang="sr-Latn-CS" dirty="0" smtClean="0"/>
              <a:t> konstrukcij</a:t>
            </a:r>
            <a:r>
              <a:rPr lang="en-US" dirty="0" smtClean="0"/>
              <a:t>a</a:t>
            </a:r>
            <a:r>
              <a:rPr lang="sr-Latn-CS" dirty="0" smtClean="0"/>
              <a:t>, itd.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0000">
            <a:off x="1056848" y="1318400"/>
            <a:ext cx="7388313" cy="50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e) Zavarivanje ploča za nosače</a:t>
            </a:r>
            <a:endParaRPr lang="sr-Latn-C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378827" y="1459559"/>
            <a:ext cx="6817352" cy="489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000">
            <a:off x="358831" y="2233740"/>
            <a:ext cx="8450947" cy="343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CS" dirty="0" smtClean="0"/>
              <a:t>Izvođenje šavova: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Preporučuje se EPP postupak sa dve (a,b) ili jednom glavom (c-u koritu, kv</a:t>
            </a:r>
            <a:r>
              <a:rPr lang="en-US" dirty="0" smtClean="0"/>
              <a:t>a</a:t>
            </a:r>
            <a:r>
              <a:rPr lang="sr-Latn-CS" dirty="0" smtClean="0"/>
              <a:t>litetnije ali sporije).</a:t>
            </a:r>
            <a:endParaRPr lang="sr-Latn-C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100356" y="3349063"/>
            <a:ext cx="6801646" cy="34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Redosled izvođenja šavova u zavisnosti od oblika I-nosača:</a:t>
            </a:r>
            <a:endParaRPr lang="sr-Latn-C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33599"/>
            <a:ext cx="7239000" cy="449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167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1 ili 2 glave</a:t>
            </a:r>
            <a:endParaRPr lang="sr-Latn-C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67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1 ili 2 glave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20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1 glava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20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1 glava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algn="ctr">
              <a:buNone/>
            </a:pPr>
            <a:r>
              <a:rPr lang="sr-Latn-CS" dirty="0" smtClean="0"/>
              <a:t>Hvala na pažnji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Najčešće se koriste sledeći poprečni preseci:</a:t>
            </a:r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r>
              <a:rPr lang="sr-Latn-CS" dirty="0" smtClean="0"/>
              <a:t>a,b – najveći otpor pružaju pri savijanju u osi x-x</a:t>
            </a:r>
          </a:p>
          <a:p>
            <a:r>
              <a:rPr lang="sr-Latn-CS" dirty="0" smtClean="0"/>
              <a:t>c,d – pružaju podjednak opor savijanju u obe ose</a:t>
            </a:r>
          </a:p>
          <a:p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14400"/>
            <a:ext cx="49720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Moment savijanja nije ravnomeran po dužini zavarenih nosača, već je najveći na sredini i idući prema krajevima se smanjuje.</a:t>
            </a:r>
          </a:p>
          <a:p>
            <a:r>
              <a:rPr lang="sr-Latn-CS" dirty="0" smtClean="0"/>
              <a:t>Iz tog razloga, pribegava se izradi nosača sa promenljivom debljinom:</a:t>
            </a:r>
          </a:p>
          <a:p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pojasa 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rebra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CS" dirty="0" smtClean="0"/>
              <a:t>Zavareni nosači sa promenljivom debljinom pojasa: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799"/>
            <a:ext cx="8077200" cy="386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609600" y="1752600"/>
            <a:ext cx="8001000" cy="40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CS" dirty="0" smtClean="0"/>
              <a:t>Zavareni nosači sa promenljivom debljinom rebra: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848600" cy="436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219200"/>
          </a:xfrm>
        </p:spPr>
        <p:txBody>
          <a:bodyPr/>
          <a:lstStyle/>
          <a:p>
            <a:r>
              <a:rPr lang="sr-Latn-CS" dirty="0" smtClean="0"/>
              <a:t>N</a:t>
            </a:r>
            <a:r>
              <a:rPr lang="en-US" dirty="0" smtClean="0"/>
              <a:t>a</a:t>
            </a:r>
            <a:r>
              <a:rPr lang="sr-Latn-CS" dirty="0" smtClean="0"/>
              <a:t>stavljanje zavarenih nosača: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685800" y="2819399"/>
            <a:ext cx="7772400" cy="302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72200" y="2362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000" b="1" dirty="0" smtClean="0"/>
              <a:t>Povoljnije!!!</a:t>
            </a:r>
            <a:endParaRPr lang="sr-Latn-C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CS" dirty="0" smtClean="0"/>
              <a:t>Zavareni nosači od tankih limova: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Izrađuju se od limova debljine 1 – 5 mm.</a:t>
            </a:r>
          </a:p>
          <a:p>
            <a:r>
              <a:rPr lang="sr-Latn-CS" dirty="0" smtClean="0"/>
              <a:t>Spajanje se vrši niskoenergetskim tehnikama zavarivanja, recimo TIG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gasno</a:t>
            </a:r>
            <a:r>
              <a:rPr lang="sr-Latn-CS" dirty="0" smtClean="0"/>
              <a:t>.</a:t>
            </a:r>
          </a:p>
          <a:p>
            <a:r>
              <a:rPr lang="sr-Latn-CS" dirty="0" smtClean="0"/>
              <a:t>Savijanje se vrši na presama.</a:t>
            </a:r>
          </a:p>
          <a:p>
            <a:r>
              <a:rPr lang="sr-Latn-CS" dirty="0" smtClean="0"/>
              <a:t>Treba izbegavati zavarivanje u zoni intenzivne plastične deformacije zbog pojave rekristalizacije (spajanja prethodno deformisanih zrna).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361</Words>
  <Application>Microsoft Office PowerPoint</Application>
  <PresentationFormat>On-screen Show (4:3)</PresentationFormat>
  <Paragraphs>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PROJEKTOVANJE TEHNOLOGIJE ZAVARIVANJA</vt:lpstr>
      <vt:lpstr>Izrada zavarenih nosača</vt:lpstr>
      <vt:lpstr>PowerPoint Presentation</vt:lpstr>
      <vt:lpstr>PowerPoint Presentation</vt:lpstr>
      <vt:lpstr>Zavareni nosači sa promenljivom debljinom pojasa:</vt:lpstr>
      <vt:lpstr>PowerPoint Presentation</vt:lpstr>
      <vt:lpstr>Zavareni nosači sa promenljivom debljinom rebra:</vt:lpstr>
      <vt:lpstr>PowerPoint Presentation</vt:lpstr>
      <vt:lpstr>Zavareni nosači od tankih limova:</vt:lpstr>
      <vt:lpstr>PowerPoint Presentation</vt:lpstr>
      <vt:lpstr>Zavareni nosači spojeni tačkastim zavarivanjem:</vt:lpstr>
      <vt:lpstr>Zavarivanje nosača sa izrezima:</vt:lpstr>
      <vt:lpstr>Preporučena rešenja kod zavarenih nosača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Izvođenje šavova:</vt:lpstr>
      <vt:lpstr>PowerPoint Presentation</vt:lpstr>
      <vt:lpstr>PowerPoint Presentation</vt:lpstr>
    </vt:vector>
  </TitlesOfParts>
  <Company>Corona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Projektovanje tehnologije zavarivanja</dc:title>
  <dc:creator>Korisnik</dc:creator>
  <cp:lastModifiedBy>Sebastian Baloš</cp:lastModifiedBy>
  <cp:revision>16</cp:revision>
  <dcterms:created xsi:type="dcterms:W3CDTF">2012-11-01T18:20:24Z</dcterms:created>
  <dcterms:modified xsi:type="dcterms:W3CDTF">2015-09-16T08:42:47Z</dcterms:modified>
</cp:coreProperties>
</file>